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BBFE"/>
    <a:srgbClr val="FF5353"/>
    <a:srgbClr val="76E1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4" autoAdjust="0"/>
    <p:restoredTop sz="94660"/>
  </p:normalViewPr>
  <p:slideViewPr>
    <p:cSldViewPr snapToGrid="0">
      <p:cViewPr>
        <p:scale>
          <a:sx n="80" d="100"/>
          <a:sy n="80" d="100"/>
        </p:scale>
        <p:origin x="55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2AAA6-6EEF-ED01-D6A1-DB7DA7C0D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0B21F8-D3A5-E1F6-7CBB-CA7A87EAA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D31CD-B24B-1F59-A855-5831DD9A2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AE1CD-743B-C62A-2E4A-7FFB6B74F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37DF5-5163-6C40-45C3-BB49CE09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82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6D22C-D226-C6A5-01A5-FE3DCBB08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970B23-E664-EDE9-2DA8-3FEB99EA44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3BE7B-0B28-CC20-1024-1D85FF7F2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2AAC8-E724-7FFD-3ED7-BE8EB4BE8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B85D05-B6D3-D2C4-C63A-9D644560E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1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E5A3BE-AF89-B259-2864-A0577E7727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19723E-5FC1-0155-EB74-426A196FB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08C8B-8197-2E9B-5ECC-230FF3017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ECCB6-770C-0EB6-715E-08EFF5795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DA8CF-03C6-9498-3DF4-13531F36D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66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70250-D109-AE69-4570-2DAEDBEA1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BD24E-16EB-373B-8D72-4804A0305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8B40F-E9E7-9A7C-3D88-384A31842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1FFE6-8815-6D86-6AD3-466A9B395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E4CF1-5AA6-C8FC-B6AB-7E6E0825F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34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DD0E-A3C2-B8AF-F5B4-D79FF2F02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56219-AF3C-D6A4-2567-3BC10ECC8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0146B-2BB5-82E5-6B2F-6A35F40B3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D6F8F-3387-B36A-CAA5-914C362D9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2AB60-669B-1F88-51CC-50492A81A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0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3B712-97FD-0B61-F018-2C1C30C9D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91E13-A3EF-733C-6E2F-E0F1901D80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69D30-0C54-08B8-3FA7-3D7765A8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21E41-954D-24F7-8405-8452B1DBC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7A804-7100-B7C3-68FD-4FB8F175B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11556-10D2-B3AA-3F7A-9741ED77E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66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2D8DB-8E3F-AFC2-9C5A-12EC4CB7E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60A564-DDCB-B999-21BE-A4CE4CEB8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82C8C0-079F-3A7F-8553-06E7B18FE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8C8B49-1674-A3FC-1642-7F65EE814F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51C03F-0529-93EB-2479-B7AEB95D8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3C59D7-3859-2DC4-FEDE-F690F18B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5327E8-DD36-FDBC-DAF8-95670FD50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88F12E-5E79-C193-1335-F66C593F6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3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8BB8-6733-B6C0-D344-7DC5AECC3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315405-5B8C-054E-E8D1-30B9DFC81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3C5016-5138-5D2C-F404-F7C5B1D7E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55E2C3-A68D-FA5F-3223-737A5E815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55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CB8083-B821-040C-87E6-D761DB989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C514BF-7BBB-6DD0-C239-34F3B8EF9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EEB5A0-D930-8BE0-988D-7743FF6D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53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4E39-7F63-C060-2B5D-3B1609B7D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BB7BA-7D60-045E-E060-1FF69AD90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254C5-3F33-73D2-F328-7208C55C7A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2F8F8-C0E4-6854-55E3-0C17BDED6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60F4A2-1A60-D688-C978-BEAAA9B0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0CB87-1954-1672-934D-90786864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6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1231D-0D30-60DF-D83E-B1EE3D622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0E5656-B3D1-8A4B-333C-D17CCA2D95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103040-08AD-195E-DA05-0A3AAB3D74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21F952-84E3-E47D-1F9B-8596FB833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EE6D46-F3FD-5F13-4090-2CE27871B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20A5E4-75E2-9CD9-9F95-90460EA3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92533E-5DB6-FA5A-E6A9-750357290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C01C6-501C-36EF-9F05-361D3CEFD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F659B-8B35-0018-D8A4-CB94236E91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B9EFB-A713-4372-B044-25B1549DA912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564408-855D-369C-B25F-60BDF5C9D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1BEC6-E941-884E-C2EA-34EC00106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9CA9A-2963-4987-84B8-43DF4C416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8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6CCDD43-2122-6738-F5D0-98DAEE3B9F6D}"/>
              </a:ext>
            </a:extLst>
          </p:cNvPr>
          <p:cNvGrpSpPr/>
          <p:nvPr/>
        </p:nvGrpSpPr>
        <p:grpSpPr>
          <a:xfrm>
            <a:off x="294440" y="295563"/>
            <a:ext cx="11585240" cy="6308437"/>
            <a:chOff x="294440" y="295563"/>
            <a:chExt cx="11585240" cy="6308437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10B41923-88BF-733D-F778-517C18DF3195}"/>
                </a:ext>
              </a:extLst>
            </p:cNvPr>
            <p:cNvGrpSpPr/>
            <p:nvPr/>
          </p:nvGrpSpPr>
          <p:grpSpPr>
            <a:xfrm>
              <a:off x="294440" y="295563"/>
              <a:ext cx="11585240" cy="6308437"/>
              <a:chOff x="294440" y="295563"/>
              <a:chExt cx="11585240" cy="6308437"/>
            </a:xfrm>
          </p:grpSpPr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id="{FCF88D5D-FAC7-0E89-8F38-23258AA26A5B}"/>
                  </a:ext>
                </a:extLst>
              </p:cNvPr>
              <p:cNvSpPr/>
              <p:nvPr/>
            </p:nvSpPr>
            <p:spPr>
              <a:xfrm>
                <a:off x="4682217" y="5436024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7FDB438C-4E1E-A77B-7AE4-4932FD0C8966}"/>
                  </a:ext>
                </a:extLst>
              </p:cNvPr>
              <p:cNvSpPr/>
              <p:nvPr/>
            </p:nvSpPr>
            <p:spPr>
              <a:xfrm>
                <a:off x="6129999" y="5436024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B9F90D0F-13E2-88A2-DE21-B8047742F9F0}"/>
                  </a:ext>
                </a:extLst>
              </p:cNvPr>
              <p:cNvSpPr/>
              <p:nvPr/>
            </p:nvSpPr>
            <p:spPr>
              <a:xfrm>
                <a:off x="1786653" y="5436022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EDD97E0C-B039-1D09-EDEA-809E6DA64C3B}"/>
                  </a:ext>
                </a:extLst>
              </p:cNvPr>
              <p:cNvSpPr/>
              <p:nvPr/>
            </p:nvSpPr>
            <p:spPr>
              <a:xfrm>
                <a:off x="3234435" y="5436022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: Rounded Corners 29">
                <a:extLst>
                  <a:ext uri="{FF2B5EF4-FFF2-40B4-BE49-F238E27FC236}">
                    <a16:creationId xmlns:a16="http://schemas.microsoft.com/office/drawing/2014/main" id="{18AD13E2-2162-DF60-0512-ADDBFEC99440}"/>
                  </a:ext>
                </a:extLst>
              </p:cNvPr>
              <p:cNvSpPr/>
              <p:nvPr/>
            </p:nvSpPr>
            <p:spPr>
              <a:xfrm>
                <a:off x="7577781" y="5436022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: Rounded Corners 30">
                <a:extLst>
                  <a:ext uri="{FF2B5EF4-FFF2-40B4-BE49-F238E27FC236}">
                    <a16:creationId xmlns:a16="http://schemas.microsoft.com/office/drawing/2014/main" id="{82C388AC-2408-D34B-670F-0DA827299808}"/>
                  </a:ext>
                </a:extLst>
              </p:cNvPr>
              <p:cNvSpPr/>
              <p:nvPr/>
            </p:nvSpPr>
            <p:spPr>
              <a:xfrm>
                <a:off x="9025563" y="5436022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075EED73-D935-B0B1-E5A9-089CB97D89A5}"/>
                  </a:ext>
                </a:extLst>
              </p:cNvPr>
              <p:cNvSpPr/>
              <p:nvPr/>
            </p:nvSpPr>
            <p:spPr>
              <a:xfrm>
                <a:off x="10499898" y="5436021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FC69A26C-F0E1-0A0D-8AA1-89739B1D887D}"/>
                  </a:ext>
                </a:extLst>
              </p:cNvPr>
              <p:cNvSpPr/>
              <p:nvPr/>
            </p:nvSpPr>
            <p:spPr>
              <a:xfrm>
                <a:off x="10499898" y="4118568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: Rounded Corners 33">
                <a:extLst>
                  <a:ext uri="{FF2B5EF4-FFF2-40B4-BE49-F238E27FC236}">
                    <a16:creationId xmlns:a16="http://schemas.microsoft.com/office/drawing/2014/main" id="{DF06D5AA-7223-5035-B283-3252AF4F3503}"/>
                  </a:ext>
                </a:extLst>
              </p:cNvPr>
              <p:cNvSpPr/>
              <p:nvPr/>
            </p:nvSpPr>
            <p:spPr>
              <a:xfrm>
                <a:off x="10499899" y="2844233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: Rounded Corners 34">
                <a:extLst>
                  <a:ext uri="{FF2B5EF4-FFF2-40B4-BE49-F238E27FC236}">
                    <a16:creationId xmlns:a16="http://schemas.microsoft.com/office/drawing/2014/main" id="{39BE6C70-ACCD-815B-09C6-679FECF5FB60}"/>
                  </a:ext>
                </a:extLst>
              </p:cNvPr>
              <p:cNvSpPr/>
              <p:nvPr/>
            </p:nvSpPr>
            <p:spPr>
              <a:xfrm>
                <a:off x="10499899" y="1569898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: Rounded Corners 35">
                <a:extLst>
                  <a:ext uri="{FF2B5EF4-FFF2-40B4-BE49-F238E27FC236}">
                    <a16:creationId xmlns:a16="http://schemas.microsoft.com/office/drawing/2014/main" id="{7B648959-A1E5-D32B-E4D3-762546B79BA2}"/>
                  </a:ext>
                </a:extLst>
              </p:cNvPr>
              <p:cNvSpPr/>
              <p:nvPr/>
            </p:nvSpPr>
            <p:spPr>
              <a:xfrm>
                <a:off x="10499900" y="295563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: Rounded Corners 36">
                <a:extLst>
                  <a:ext uri="{FF2B5EF4-FFF2-40B4-BE49-F238E27FC236}">
                    <a16:creationId xmlns:a16="http://schemas.microsoft.com/office/drawing/2014/main" id="{D7885A8F-33CB-6237-0930-C2D744D02BBA}"/>
                  </a:ext>
                </a:extLst>
              </p:cNvPr>
              <p:cNvSpPr/>
              <p:nvPr/>
            </p:nvSpPr>
            <p:spPr>
              <a:xfrm>
                <a:off x="4682219" y="295565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: Rounded Corners 37">
                <a:extLst>
                  <a:ext uri="{FF2B5EF4-FFF2-40B4-BE49-F238E27FC236}">
                    <a16:creationId xmlns:a16="http://schemas.microsoft.com/office/drawing/2014/main" id="{0FADD498-929D-99F2-C2AB-E615C9284778}"/>
                  </a:ext>
                </a:extLst>
              </p:cNvPr>
              <p:cNvSpPr/>
              <p:nvPr/>
            </p:nvSpPr>
            <p:spPr>
              <a:xfrm>
                <a:off x="6130001" y="295565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: Rounded Corners 38">
                <a:extLst>
                  <a:ext uri="{FF2B5EF4-FFF2-40B4-BE49-F238E27FC236}">
                    <a16:creationId xmlns:a16="http://schemas.microsoft.com/office/drawing/2014/main" id="{1A94EAF1-9D3E-670E-75A4-1163B3645E79}"/>
                  </a:ext>
                </a:extLst>
              </p:cNvPr>
              <p:cNvSpPr/>
              <p:nvPr/>
            </p:nvSpPr>
            <p:spPr>
              <a:xfrm>
                <a:off x="1786655" y="295566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: Rounded Corners 39">
                <a:extLst>
                  <a:ext uri="{FF2B5EF4-FFF2-40B4-BE49-F238E27FC236}">
                    <a16:creationId xmlns:a16="http://schemas.microsoft.com/office/drawing/2014/main" id="{D5A7ABF6-D15F-3086-1030-55E7186D620F}"/>
                  </a:ext>
                </a:extLst>
              </p:cNvPr>
              <p:cNvSpPr/>
              <p:nvPr/>
            </p:nvSpPr>
            <p:spPr>
              <a:xfrm>
                <a:off x="3234437" y="295563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35066AC8-6698-863A-4E84-E52F6A0ECDA7}"/>
                  </a:ext>
                </a:extLst>
              </p:cNvPr>
              <p:cNvSpPr/>
              <p:nvPr/>
            </p:nvSpPr>
            <p:spPr>
              <a:xfrm>
                <a:off x="7577783" y="295563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: Rounded Corners 41">
                <a:extLst>
                  <a:ext uri="{FF2B5EF4-FFF2-40B4-BE49-F238E27FC236}">
                    <a16:creationId xmlns:a16="http://schemas.microsoft.com/office/drawing/2014/main" id="{D7CA1952-9718-8D51-85FF-BF5D2C078AB0}"/>
                  </a:ext>
                </a:extLst>
              </p:cNvPr>
              <p:cNvSpPr/>
              <p:nvPr/>
            </p:nvSpPr>
            <p:spPr>
              <a:xfrm>
                <a:off x="9025565" y="295563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6DCC7228-AD16-8CDC-66EA-053EA60F6B56}"/>
                  </a:ext>
                </a:extLst>
              </p:cNvPr>
              <p:cNvSpPr/>
              <p:nvPr/>
            </p:nvSpPr>
            <p:spPr>
              <a:xfrm>
                <a:off x="325597" y="5436024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CE5318AB-1BD0-B18C-58C4-DF6A983E32FD}"/>
                  </a:ext>
                </a:extLst>
              </p:cNvPr>
              <p:cNvSpPr/>
              <p:nvPr/>
            </p:nvSpPr>
            <p:spPr>
              <a:xfrm>
                <a:off x="325597" y="4147317"/>
                <a:ext cx="1362307" cy="1167976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Rectangle: Rounded Corners 45">
                <a:extLst>
                  <a:ext uri="{FF2B5EF4-FFF2-40B4-BE49-F238E27FC236}">
                    <a16:creationId xmlns:a16="http://schemas.microsoft.com/office/drawing/2014/main" id="{9DDDBA88-0532-520B-5B8D-B07B0A342B8B}"/>
                  </a:ext>
                </a:extLst>
              </p:cNvPr>
              <p:cNvSpPr/>
              <p:nvPr/>
            </p:nvSpPr>
            <p:spPr>
              <a:xfrm>
                <a:off x="325597" y="2872982"/>
                <a:ext cx="1362307" cy="1167976"/>
              </a:xfrm>
              <a:prstGeom prst="roundRect">
                <a:avLst/>
              </a:prstGeom>
              <a:solidFill>
                <a:srgbClr val="FF5353"/>
              </a:solidFill>
              <a:ln>
                <a:solidFill>
                  <a:srgbClr val="FF5353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: Rounded Corners 46">
                <a:extLst>
                  <a:ext uri="{FF2B5EF4-FFF2-40B4-BE49-F238E27FC236}">
                    <a16:creationId xmlns:a16="http://schemas.microsoft.com/office/drawing/2014/main" id="{BC506703-B493-C556-C172-B894173C5358}"/>
                  </a:ext>
                </a:extLst>
              </p:cNvPr>
              <p:cNvSpPr/>
              <p:nvPr/>
            </p:nvSpPr>
            <p:spPr>
              <a:xfrm>
                <a:off x="325597" y="1584275"/>
                <a:ext cx="1362307" cy="1167976"/>
              </a:xfrm>
              <a:prstGeom prst="roundRect">
                <a:avLst/>
              </a:prstGeom>
              <a:solidFill>
                <a:srgbClr val="72BBFE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: Rounded Corners 47">
                <a:extLst>
                  <a:ext uri="{FF2B5EF4-FFF2-40B4-BE49-F238E27FC236}">
                    <a16:creationId xmlns:a16="http://schemas.microsoft.com/office/drawing/2014/main" id="{2D839479-9BCF-EE25-3697-5ABD07CF65EB}"/>
                  </a:ext>
                </a:extLst>
              </p:cNvPr>
              <p:cNvSpPr/>
              <p:nvPr/>
            </p:nvSpPr>
            <p:spPr>
              <a:xfrm>
                <a:off x="312320" y="301543"/>
                <a:ext cx="1362307" cy="1167976"/>
              </a:xfrm>
              <a:prstGeom prst="roundRect">
                <a:avLst/>
              </a:prstGeom>
              <a:solidFill>
                <a:srgbClr val="72BBFE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7845F6DD-F498-B0D1-8B4A-71D45D0E28D2}"/>
                  </a:ext>
                </a:extLst>
              </p:cNvPr>
              <p:cNvSpPr/>
              <p:nvPr/>
            </p:nvSpPr>
            <p:spPr>
              <a:xfrm>
                <a:off x="5198224" y="1676257"/>
                <a:ext cx="5081843" cy="3535513"/>
              </a:xfrm>
              <a:prstGeom prst="roundRect">
                <a:avLst/>
              </a:prstGeom>
              <a:solidFill>
                <a:schemeClr val="bg1"/>
              </a:solidFill>
              <a:ln w="44450">
                <a:solidFill>
                  <a:srgbClr val="72BBFE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A206CD36-8E72-BFEE-853D-E29590713498}"/>
                  </a:ext>
                </a:extLst>
              </p:cNvPr>
              <p:cNvSpPr txBox="1"/>
              <p:nvPr/>
            </p:nvSpPr>
            <p:spPr>
              <a:xfrm>
                <a:off x="362541" y="709438"/>
                <a:ext cx="1226107" cy="3304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latin typeface="Comic Sans MS" panose="030F0702030302020204" pitchFamily="66" charset="0"/>
                  </a:rPr>
                  <a:t>COMENZAR</a:t>
                </a:r>
              </a:p>
            </p:txBody>
          </p: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1E36C0B4-9F7B-3A64-85A7-98B7F0232B3A}"/>
                  </a:ext>
                </a:extLst>
              </p:cNvPr>
              <p:cNvSpPr txBox="1"/>
              <p:nvPr/>
            </p:nvSpPr>
            <p:spPr>
              <a:xfrm>
                <a:off x="398891" y="4351249"/>
                <a:ext cx="1226107" cy="793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PIERDE</a:t>
                </a:r>
              </a:p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UN</a:t>
                </a:r>
              </a:p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TURNO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F9AC2206-918E-5FC8-1453-0E312CAE4F88}"/>
                  </a:ext>
                </a:extLst>
              </p:cNvPr>
              <p:cNvSpPr txBox="1"/>
              <p:nvPr/>
            </p:nvSpPr>
            <p:spPr>
              <a:xfrm>
                <a:off x="3234435" y="363307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6E7413E5-AC13-3221-BF76-9168A0AF7B58}"/>
                  </a:ext>
                </a:extLst>
              </p:cNvPr>
              <p:cNvSpPr txBox="1"/>
              <p:nvPr/>
            </p:nvSpPr>
            <p:spPr>
              <a:xfrm>
                <a:off x="4708770" y="591394"/>
                <a:ext cx="1362307" cy="528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b="1" dirty="0">
                    <a:latin typeface="Comic Sans MS" panose="030F0702030302020204" pitchFamily="66" charset="0"/>
                  </a:rPr>
                  <a:t>RETROCEDER 2 ESPACIOS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89E3D92-4B5F-734E-D45E-3E96CE8C593E}"/>
                  </a:ext>
                </a:extLst>
              </p:cNvPr>
              <p:cNvSpPr txBox="1"/>
              <p:nvPr/>
            </p:nvSpPr>
            <p:spPr>
              <a:xfrm>
                <a:off x="6130031" y="388105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074A9D1-F887-78B7-63E5-DF55567CF95A}"/>
                  </a:ext>
                </a:extLst>
              </p:cNvPr>
              <p:cNvSpPr txBox="1"/>
              <p:nvPr/>
            </p:nvSpPr>
            <p:spPr>
              <a:xfrm>
                <a:off x="325596" y="2940562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6DF420D4-7BE4-8B75-AEC3-12ED823BA7A0}"/>
                  </a:ext>
                </a:extLst>
              </p:cNvPr>
              <p:cNvSpPr txBox="1"/>
              <p:nvPr/>
            </p:nvSpPr>
            <p:spPr>
              <a:xfrm>
                <a:off x="294440" y="5507798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231EFA8D-71D3-34CE-5E47-5DF2A6033A66}"/>
                  </a:ext>
                </a:extLst>
              </p:cNvPr>
              <p:cNvSpPr txBox="1"/>
              <p:nvPr/>
            </p:nvSpPr>
            <p:spPr>
              <a:xfrm>
                <a:off x="3245420" y="5502186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64100540-AE52-31D1-88DC-FEF02BC07BA8}"/>
                  </a:ext>
                </a:extLst>
              </p:cNvPr>
              <p:cNvSpPr txBox="1"/>
              <p:nvPr/>
            </p:nvSpPr>
            <p:spPr>
              <a:xfrm>
                <a:off x="9025563" y="362456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1C8C69E6-B512-8E73-5B14-0E95879D40AA}"/>
                  </a:ext>
                </a:extLst>
              </p:cNvPr>
              <p:cNvSpPr txBox="1"/>
              <p:nvPr/>
            </p:nvSpPr>
            <p:spPr>
              <a:xfrm>
                <a:off x="10499897" y="1645450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809D6D79-F55C-5640-9A54-A546C8E6B144}"/>
                  </a:ext>
                </a:extLst>
              </p:cNvPr>
              <p:cNvSpPr txBox="1"/>
              <p:nvPr/>
            </p:nvSpPr>
            <p:spPr>
              <a:xfrm>
                <a:off x="10499897" y="4186572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7E8DB0EE-C95C-2190-AAA3-F3702C41BE6C}"/>
                  </a:ext>
                </a:extLst>
              </p:cNvPr>
              <p:cNvSpPr txBox="1"/>
              <p:nvPr/>
            </p:nvSpPr>
            <p:spPr>
              <a:xfrm>
                <a:off x="9025562" y="5502186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335FA784-C1BF-C28C-9DDE-BBCD069B1222}"/>
                  </a:ext>
                </a:extLst>
              </p:cNvPr>
              <p:cNvSpPr txBox="1"/>
              <p:nvPr/>
            </p:nvSpPr>
            <p:spPr>
              <a:xfrm>
                <a:off x="6129998" y="5502186"/>
                <a:ext cx="1362307" cy="1024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bg1"/>
                    </a:solidFill>
                    <a:latin typeface="Comic Sans MS" panose="030F0702030302020204" pitchFamily="66" charset="0"/>
                  </a:rPr>
                  <a:t>DIBUJAR UNA TARJETA DE NAVIDAD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0193A4D0-5A8B-E861-0B2F-0037BDC9D134}"/>
                  </a:ext>
                </a:extLst>
              </p:cNvPr>
              <p:cNvSpPr txBox="1"/>
              <p:nvPr/>
            </p:nvSpPr>
            <p:spPr>
              <a:xfrm>
                <a:off x="1866336" y="590210"/>
                <a:ext cx="1226107" cy="561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AVANZAR</a:t>
                </a:r>
              </a:p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1 ESPACIO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5FC9E173-B370-ABD3-8AA3-D396BAF1E4B2}"/>
                  </a:ext>
                </a:extLst>
              </p:cNvPr>
              <p:cNvSpPr txBox="1"/>
              <p:nvPr/>
            </p:nvSpPr>
            <p:spPr>
              <a:xfrm>
                <a:off x="1816104" y="5750028"/>
                <a:ext cx="1362307" cy="528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b="1" dirty="0">
                    <a:latin typeface="Comic Sans MS" panose="030F0702030302020204" pitchFamily="66" charset="0"/>
                  </a:rPr>
                  <a:t>RETROCEDER 2 ESPACIOS</a:t>
                </a: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C46B94CD-0AF6-1D60-2137-26B205715530}"/>
                  </a:ext>
                </a:extLst>
              </p:cNvPr>
              <p:cNvSpPr txBox="1"/>
              <p:nvPr/>
            </p:nvSpPr>
            <p:spPr>
              <a:xfrm>
                <a:off x="10517373" y="656735"/>
                <a:ext cx="1362307" cy="528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b="1" dirty="0">
                    <a:latin typeface="Comic Sans MS" panose="030F0702030302020204" pitchFamily="66" charset="0"/>
                  </a:rPr>
                  <a:t>RETROCEDER 2 ESPACIOS</a:t>
                </a: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EDA090F9-4FAC-B81A-FE2F-0354FC962511}"/>
                  </a:ext>
                </a:extLst>
              </p:cNvPr>
              <p:cNvSpPr txBox="1"/>
              <p:nvPr/>
            </p:nvSpPr>
            <p:spPr>
              <a:xfrm>
                <a:off x="7588766" y="5750027"/>
                <a:ext cx="1362307" cy="528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300" b="1" dirty="0">
                    <a:latin typeface="Comic Sans MS" panose="030F0702030302020204" pitchFamily="66" charset="0"/>
                  </a:rPr>
                  <a:t>RETROCEDER 2 ESPACIOS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0CEE5B19-480B-21B3-8608-31B4A0D7E35B}"/>
                  </a:ext>
                </a:extLst>
              </p:cNvPr>
              <p:cNvSpPr txBox="1"/>
              <p:nvPr/>
            </p:nvSpPr>
            <p:spPr>
              <a:xfrm>
                <a:off x="10567996" y="5645588"/>
                <a:ext cx="1226107" cy="7930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PIERDE</a:t>
                </a:r>
              </a:p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UN</a:t>
                </a:r>
              </a:p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TURNO</a:t>
                </a: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BA9F0B2E-E132-59C4-B48E-A6C4D5E10472}"/>
                  </a:ext>
                </a:extLst>
              </p:cNvPr>
              <p:cNvSpPr txBox="1"/>
              <p:nvPr/>
            </p:nvSpPr>
            <p:spPr>
              <a:xfrm>
                <a:off x="7639541" y="613785"/>
                <a:ext cx="1226107" cy="561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AVANZAR</a:t>
                </a:r>
              </a:p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1 ESPACIO</a:t>
                </a: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4735A1E5-8EE0-79AB-44E9-54047F459D3C}"/>
                  </a:ext>
                </a:extLst>
              </p:cNvPr>
              <p:cNvSpPr txBox="1"/>
              <p:nvPr/>
            </p:nvSpPr>
            <p:spPr>
              <a:xfrm>
                <a:off x="4738142" y="5771319"/>
                <a:ext cx="1226107" cy="5617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AVANZAR</a:t>
                </a:r>
              </a:p>
              <a:p>
                <a:pPr algn="ctr"/>
                <a:r>
                  <a:rPr lang="en-US" sz="1400" b="1" dirty="0">
                    <a:latin typeface="Comic Sans MS" panose="030F0702030302020204" pitchFamily="66" charset="0"/>
                  </a:rPr>
                  <a:t>1 ESPACIO</a:t>
                </a:r>
              </a:p>
            </p:txBody>
          </p:sp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0F877CA5-3AC6-8175-DAAD-0F9AA43CD884}"/>
                  </a:ext>
                </a:extLst>
              </p:cNvPr>
              <p:cNvSpPr txBox="1"/>
              <p:nvPr/>
            </p:nvSpPr>
            <p:spPr>
              <a:xfrm>
                <a:off x="393695" y="2010667"/>
                <a:ext cx="1226107" cy="3304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>
                    <a:latin typeface="Comic Sans MS" panose="030F0702030302020204" pitchFamily="66" charset="0"/>
                  </a:rPr>
                  <a:t>TERMINAR</a:t>
                </a:r>
              </a:p>
            </p:txBody>
          </p:sp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E27F4007-0125-FA0C-66B9-5FF2E207C097}"/>
                  </a:ext>
                </a:extLst>
              </p:cNvPr>
              <p:cNvSpPr txBox="1"/>
              <p:nvPr/>
            </p:nvSpPr>
            <p:spPr>
              <a:xfrm>
                <a:off x="6585527" y="1752921"/>
                <a:ext cx="2100557" cy="3635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>
                    <a:latin typeface="Comic Sans MS" panose="030F0702030302020204" pitchFamily="66" charset="0"/>
                  </a:rPr>
                  <a:t>INSTRUCCIONES</a:t>
                </a:r>
              </a:p>
            </p:txBody>
          </p:sp>
          <p:pic>
            <p:nvPicPr>
              <p:cNvPr id="50" name="Picture 49">
                <a:extLst>
                  <a:ext uri="{FF2B5EF4-FFF2-40B4-BE49-F238E27FC236}">
                    <a16:creationId xmlns:a16="http://schemas.microsoft.com/office/drawing/2014/main" id="{1F5E2DDF-C74C-61B0-AC87-AF59329597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13802" t="15794" r="14157" b="3872"/>
              <a:stretch>
                <a:fillRect/>
              </a:stretch>
            </p:blipFill>
            <p:spPr>
              <a:xfrm>
                <a:off x="2200828" y="2238051"/>
                <a:ext cx="2432113" cy="2709354"/>
              </a:xfrm>
              <a:prstGeom prst="rect">
                <a:avLst/>
              </a:prstGeom>
            </p:spPr>
          </p:pic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4983DCB7-69EB-48AA-7A77-8EFEE9A30721}"/>
                </a:ext>
              </a:extLst>
            </p:cNvPr>
            <p:cNvSpPr txBox="1"/>
            <p:nvPr/>
          </p:nvSpPr>
          <p:spPr>
            <a:xfrm>
              <a:off x="5389923" y="2168263"/>
              <a:ext cx="4784436" cy="28931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es-ES" sz="1400" dirty="0">
                  <a:effectLst/>
                </a:rPr>
                <a:t>Cada jugador necesita una ficha, puedes usar un dulcecito, una moneda, o algo pequeño.</a:t>
              </a:r>
            </a:p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es-ES" sz="1400" dirty="0">
                  <a:effectLst/>
                </a:rPr>
                <a:t>Los jugadores se turnan para tirar un dado.</a:t>
              </a:r>
            </a:p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es-ES" sz="1400" dirty="0">
                  <a:effectLst/>
                </a:rPr>
                <a:t>Tomen turnos en el sentido de las agujas del reloj.</a:t>
              </a:r>
            </a:p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es-ES" sz="1400" dirty="0">
                  <a:effectLst/>
                </a:rPr>
                <a:t>Mueve tu ficha a lo largo </a:t>
              </a:r>
              <a:r>
                <a:rPr lang="es-ES" sz="1400" dirty="0"/>
                <a:t>del camino hacia la </a:t>
              </a:r>
              <a:r>
                <a:rPr lang="es-ES" sz="1400" dirty="0">
                  <a:effectLst/>
                </a:rPr>
                <a:t>Navidad.</a:t>
              </a:r>
            </a:p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es-ES" sz="1400" dirty="0">
                  <a:effectLst/>
                </a:rPr>
                <a:t>Cada jugador responde una carta. (puede responder más de una carta si se siente extra festivo).</a:t>
              </a:r>
            </a:p>
            <a:p>
              <a:pPr marL="342900" indent="-342900">
                <a:buFont typeface="Wingdings" panose="05000000000000000000" pitchFamily="2" charset="2"/>
                <a:buChar char="v"/>
              </a:pPr>
              <a:r>
                <a:rPr lang="es-ES" sz="1400" dirty="0">
                  <a:effectLst/>
                </a:rPr>
                <a:t>El primer jugador en llegar al último espacio ¡gana el juego!</a:t>
              </a:r>
            </a:p>
            <a:p>
              <a:pPr marL="342900" indent="-342900">
                <a:buFont typeface="Wingdings" panose="05000000000000000000" pitchFamily="2" charset="2"/>
                <a:buChar char="v"/>
              </a:pPr>
              <a:endParaRPr lang="es-ES" sz="1400" dirty="0"/>
            </a:p>
            <a:p>
              <a:pPr marL="342900" indent="-342900">
                <a:buFont typeface="Wingdings" panose="05000000000000000000" pitchFamily="2" charset="2"/>
                <a:buChar char="v"/>
              </a:pPr>
              <a:endParaRPr lang="es-ES" sz="1400" dirty="0">
                <a:effectLst/>
              </a:endParaRPr>
            </a:p>
            <a:p>
              <a:r>
                <a:rPr lang="es-ES" sz="1400" dirty="0"/>
                <a:t>NOTA: Si no deseas utilizar el tablero puedes solo utilizar las cartas respondiendo las preguntas. </a:t>
              </a:r>
              <a:endParaRPr lang="en-US" sz="1400" dirty="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6C12254-B14B-1CE7-AD71-F4F891182A27}"/>
                </a:ext>
              </a:extLst>
            </p:cNvPr>
            <p:cNvSpPr txBox="1"/>
            <p:nvPr/>
          </p:nvSpPr>
          <p:spPr>
            <a:xfrm>
              <a:off x="1656771" y="1516828"/>
              <a:ext cx="3567600" cy="40010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00B0F0"/>
                  </a:solidFill>
                  <a:latin typeface="Comic Sans MS" panose="030F0702030302020204" pitchFamily="66" charset="0"/>
                </a:rPr>
                <a:t>JUEGO DE GRATITUD PARA LA </a:t>
              </a:r>
              <a:r>
                <a:rPr lang="en-US" sz="2800" b="1" i="1" dirty="0">
                  <a:solidFill>
                    <a:srgbClr val="FF5353"/>
                  </a:solidFill>
                  <a:latin typeface="Comic Sans MS" panose="030F0702030302020204" pitchFamily="66" charset="0"/>
                </a:rPr>
                <a:t>NAVIDAD</a:t>
              </a: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endParaRPr lang="en-US" b="1" i="1" dirty="0">
                <a:solidFill>
                  <a:srgbClr val="00B0F0"/>
                </a:solidFill>
                <a:latin typeface="Comic Sans MS" panose="030F0702030302020204" pitchFamily="66" charset="0"/>
              </a:endParaRPr>
            </a:p>
            <a:p>
              <a:pPr algn="ctr"/>
              <a:r>
                <a:rPr lang="en-US" sz="1500" b="1" i="1" dirty="0">
                  <a:solidFill>
                    <a:srgbClr val="00B0F0"/>
                  </a:solidFill>
                  <a:latin typeface="Comic Sans MS" panose="030F0702030302020204" pitchFamily="66" charset="0"/>
                </a:rPr>
                <a:t>OFRENDA UNIDA DE ACCION DE GRACIAS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9A008B0-CC72-E9F5-960B-C19DF6741E55}"/>
                </a:ext>
              </a:extLst>
            </p:cNvPr>
            <p:cNvSpPr txBox="1"/>
            <p:nvPr/>
          </p:nvSpPr>
          <p:spPr>
            <a:xfrm>
              <a:off x="10567995" y="3177870"/>
              <a:ext cx="1226107" cy="544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latin typeface="Comic Sans MS" panose="030F0702030302020204" pitchFamily="66" charset="0"/>
                </a:rPr>
                <a:t>AVANZAR</a:t>
              </a:r>
            </a:p>
            <a:p>
              <a:pPr algn="ctr"/>
              <a:r>
                <a:rPr lang="en-US" sz="1400" b="1" dirty="0">
                  <a:latin typeface="Comic Sans MS" panose="030F0702030302020204" pitchFamily="66" charset="0"/>
                </a:rPr>
                <a:t>1 ESPACIO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89454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>
            <a:extLst>
              <a:ext uri="{FF2B5EF4-FFF2-40B4-BE49-F238E27FC236}">
                <a16:creationId xmlns:a16="http://schemas.microsoft.com/office/drawing/2014/main" id="{0CB90D35-522F-C730-DD89-3CDA5CF7842F}"/>
              </a:ext>
            </a:extLst>
          </p:cNvPr>
          <p:cNvGrpSpPr/>
          <p:nvPr/>
        </p:nvGrpSpPr>
        <p:grpSpPr>
          <a:xfrm>
            <a:off x="373220" y="331236"/>
            <a:ext cx="2164702" cy="3079102"/>
            <a:chOff x="373220" y="331236"/>
            <a:chExt cx="2164702" cy="307910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7C4E47B7-4ECB-8D84-0808-FF3BC708423B}"/>
                </a:ext>
              </a:extLst>
            </p:cNvPr>
            <p:cNvSpPr/>
            <p:nvPr/>
          </p:nvSpPr>
          <p:spPr>
            <a:xfrm>
              <a:off x="373220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72BBF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9C9C5B9-CD5C-23B7-B159-436739CCD553}"/>
                </a:ext>
              </a:extLst>
            </p:cNvPr>
            <p:cNvSpPr txBox="1"/>
            <p:nvPr/>
          </p:nvSpPr>
          <p:spPr>
            <a:xfrm>
              <a:off x="532665" y="804974"/>
              <a:ext cx="1875453" cy="1200329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>
                  <a:solidFill>
                    <a:srgbClr val="FF5353"/>
                  </a:solidFill>
                  <a:latin typeface="Comic Sans MS" panose="030F0702030302020204" pitchFamily="66" charset="0"/>
                </a:rPr>
                <a:t>TARJETA DE</a:t>
              </a:r>
            </a:p>
            <a:p>
              <a:r>
                <a:rPr lang="en-US" sz="2400" i="1" dirty="0">
                  <a:solidFill>
                    <a:srgbClr val="FF5353"/>
                  </a:solidFill>
                  <a:latin typeface="Comic Sans MS" panose="030F0702030302020204" pitchFamily="66" charset="0"/>
                </a:rPr>
                <a:t>NAVIDAD</a:t>
              </a:r>
            </a:p>
          </p:txBody>
        </p:sp>
      </p:grp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C2ECE8E-CAAB-323B-51E3-CCC743CD5FFE}"/>
              </a:ext>
            </a:extLst>
          </p:cNvPr>
          <p:cNvSpPr/>
          <p:nvPr/>
        </p:nvSpPr>
        <p:spPr>
          <a:xfrm>
            <a:off x="7316749" y="331236"/>
            <a:ext cx="2164702" cy="307910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2BB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BA76AF7-E8CF-0620-D074-74EBAFF35D3F}"/>
              </a:ext>
            </a:extLst>
          </p:cNvPr>
          <p:cNvSpPr/>
          <p:nvPr/>
        </p:nvSpPr>
        <p:spPr>
          <a:xfrm>
            <a:off x="5007423" y="331236"/>
            <a:ext cx="2164702" cy="307910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2BB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BFA0C2D-00A4-1E74-EC02-2703DB30FBAC}"/>
              </a:ext>
            </a:extLst>
          </p:cNvPr>
          <p:cNvSpPr/>
          <p:nvPr/>
        </p:nvSpPr>
        <p:spPr>
          <a:xfrm>
            <a:off x="2698097" y="331236"/>
            <a:ext cx="2164702" cy="307910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2BB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3AC70E5-E610-750F-63B5-10B6443CCA53}"/>
              </a:ext>
            </a:extLst>
          </p:cNvPr>
          <p:cNvSpPr/>
          <p:nvPr/>
        </p:nvSpPr>
        <p:spPr>
          <a:xfrm>
            <a:off x="9626075" y="331236"/>
            <a:ext cx="2164702" cy="307910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2BB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E1FF2AA-264A-8EAD-7C7E-555BA7D8B61D}"/>
              </a:ext>
            </a:extLst>
          </p:cNvPr>
          <p:cNvSpPr/>
          <p:nvPr/>
        </p:nvSpPr>
        <p:spPr>
          <a:xfrm>
            <a:off x="373220" y="3534746"/>
            <a:ext cx="2164702" cy="307910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2BB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057DF80-7195-691E-C184-57A366812D20}"/>
              </a:ext>
            </a:extLst>
          </p:cNvPr>
          <p:cNvSpPr/>
          <p:nvPr/>
        </p:nvSpPr>
        <p:spPr>
          <a:xfrm>
            <a:off x="7316749" y="3534746"/>
            <a:ext cx="2164702" cy="307910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2BB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9FBDA4A2-1963-E3AA-14E4-FE947500133E}"/>
              </a:ext>
            </a:extLst>
          </p:cNvPr>
          <p:cNvSpPr/>
          <p:nvPr/>
        </p:nvSpPr>
        <p:spPr>
          <a:xfrm>
            <a:off x="5007423" y="3534746"/>
            <a:ext cx="2164702" cy="307910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2BB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2F369FBD-2EB9-85B6-35E9-8F6651569066}"/>
              </a:ext>
            </a:extLst>
          </p:cNvPr>
          <p:cNvSpPr/>
          <p:nvPr/>
        </p:nvSpPr>
        <p:spPr>
          <a:xfrm>
            <a:off x="2698097" y="3534746"/>
            <a:ext cx="2164702" cy="307910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2BB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C6FC0DD3-6E82-5568-B520-93FAED6040B0}"/>
              </a:ext>
            </a:extLst>
          </p:cNvPr>
          <p:cNvSpPr/>
          <p:nvPr/>
        </p:nvSpPr>
        <p:spPr>
          <a:xfrm>
            <a:off x="9626075" y="3534746"/>
            <a:ext cx="2164702" cy="3079102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2BBF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6EE2463F-3748-80E4-1BBD-4A8764B3371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961772" y="209550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BC3D2663-6DB6-1295-C335-D8170BBCE2D8}"/>
              </a:ext>
            </a:extLst>
          </p:cNvPr>
          <p:cNvSpPr txBox="1"/>
          <p:nvPr/>
        </p:nvSpPr>
        <p:spPr>
          <a:xfrm>
            <a:off x="7394893" y="804974"/>
            <a:ext cx="1875453" cy="120032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TARJETA DE</a:t>
            </a:r>
          </a:p>
          <a:p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NAVIDAD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9DD953EB-73B6-14FE-E169-3F67DE26F23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7824000" y="209550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453F4325-AFA7-EEE4-4339-B53ABC28EEF5}"/>
              </a:ext>
            </a:extLst>
          </p:cNvPr>
          <p:cNvSpPr txBox="1"/>
          <p:nvPr/>
        </p:nvSpPr>
        <p:spPr>
          <a:xfrm>
            <a:off x="5158273" y="804974"/>
            <a:ext cx="1875453" cy="120032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TARJETA DE</a:t>
            </a:r>
          </a:p>
          <a:p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NAVIDAD</a:t>
            </a: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C5CB0DDC-6C3E-CC5C-47A8-9854C117242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5587380" y="209550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EB8B35CD-C8CE-9139-FF35-BCC6359729A1}"/>
              </a:ext>
            </a:extLst>
          </p:cNvPr>
          <p:cNvSpPr txBox="1"/>
          <p:nvPr/>
        </p:nvSpPr>
        <p:spPr>
          <a:xfrm>
            <a:off x="2822403" y="804974"/>
            <a:ext cx="1875453" cy="120032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TARJETA DE</a:t>
            </a:r>
          </a:p>
          <a:p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NAVIDAD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FEA11EA8-8F31-4E4E-386C-FE9E24CB7C6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3251510" y="209550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BA147869-00F3-61F6-2BF8-D6D52CE359CB}"/>
              </a:ext>
            </a:extLst>
          </p:cNvPr>
          <p:cNvSpPr txBox="1"/>
          <p:nvPr/>
        </p:nvSpPr>
        <p:spPr>
          <a:xfrm>
            <a:off x="9777597" y="804974"/>
            <a:ext cx="1875453" cy="120032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TARJETA DE</a:t>
            </a:r>
          </a:p>
          <a:p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NAVIDAD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F2955B72-927C-43EE-7243-33812F2C2B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10206704" y="209550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F2382A69-DFD8-C663-8401-EE619748F28F}"/>
              </a:ext>
            </a:extLst>
          </p:cNvPr>
          <p:cNvSpPr txBox="1"/>
          <p:nvPr/>
        </p:nvSpPr>
        <p:spPr>
          <a:xfrm>
            <a:off x="532665" y="4024424"/>
            <a:ext cx="1875453" cy="120032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TARJETA DE</a:t>
            </a:r>
          </a:p>
          <a:p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NAVIDAD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BFF40F3E-8B1B-7725-2E8E-DA76A3A5F88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961772" y="531495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463AF50A-9E98-DFC7-5344-501EB4A55F7F}"/>
              </a:ext>
            </a:extLst>
          </p:cNvPr>
          <p:cNvSpPr txBox="1"/>
          <p:nvPr/>
        </p:nvSpPr>
        <p:spPr>
          <a:xfrm>
            <a:off x="2850725" y="4024424"/>
            <a:ext cx="1875453" cy="120032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TARJETA DE</a:t>
            </a:r>
          </a:p>
          <a:p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NAVIDAD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3D6FC8C-F843-E3D9-9F11-3FC5578ED25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3279832" y="531495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4E3383E1-5967-D336-3826-B5ECAA82130A}"/>
              </a:ext>
            </a:extLst>
          </p:cNvPr>
          <p:cNvSpPr txBox="1"/>
          <p:nvPr/>
        </p:nvSpPr>
        <p:spPr>
          <a:xfrm>
            <a:off x="5158273" y="4024424"/>
            <a:ext cx="1875453" cy="120032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TARJETA DE</a:t>
            </a:r>
          </a:p>
          <a:p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NAVIDAD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2D2997C0-307A-9D59-7A9E-5D605439C11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5587380" y="531495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F365A442-BA96-EEE3-B5A4-A1FB6F9B4CB9}"/>
              </a:ext>
            </a:extLst>
          </p:cNvPr>
          <p:cNvSpPr txBox="1"/>
          <p:nvPr/>
        </p:nvSpPr>
        <p:spPr>
          <a:xfrm>
            <a:off x="7442265" y="4024424"/>
            <a:ext cx="1875453" cy="120032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TARJETA DE</a:t>
            </a:r>
          </a:p>
          <a:p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NAVIDAD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ECFA7995-3221-1124-795A-C4E093EE858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7871372" y="531495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FFB9762F-C445-F4CD-9DC7-FA2D155C9D80}"/>
              </a:ext>
            </a:extLst>
          </p:cNvPr>
          <p:cNvSpPr txBox="1"/>
          <p:nvPr/>
        </p:nvSpPr>
        <p:spPr>
          <a:xfrm>
            <a:off x="9777597" y="4024424"/>
            <a:ext cx="1875453" cy="1200329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TARJETA DE</a:t>
            </a:r>
          </a:p>
          <a:p>
            <a:r>
              <a:rPr lang="en-US" sz="2400" i="1" dirty="0">
                <a:solidFill>
                  <a:srgbClr val="FF5353"/>
                </a:solidFill>
                <a:latin typeface="Comic Sans MS" panose="030F0702030302020204" pitchFamily="66" charset="0"/>
              </a:rPr>
              <a:t>NAVIDAD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98A235D5-6C6C-10BC-F25C-50151573A3F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 detail="1"/>
                    </a14:imgEffect>
                  </a14:imgLayer>
                </a14:imgProps>
              </a:ext>
            </a:extLst>
          </a:blip>
          <a:srcRect l="13802" t="15794" r="14157" b="3872"/>
          <a:stretch>
            <a:fillRect/>
          </a:stretch>
        </p:blipFill>
        <p:spPr>
          <a:xfrm>
            <a:off x="10206704" y="5314950"/>
            <a:ext cx="901958" cy="1004773"/>
          </a:xfrm>
          <a:prstGeom prst="rect">
            <a:avLst/>
          </a:prstGeom>
          <a:effectLst>
            <a:outerShdw blurRad="50800" dist="50800" dir="5400000" algn="ctr" rotWithShape="0">
              <a:srgbClr val="72BBFE"/>
            </a:outerShdw>
          </a:effectLst>
        </p:spPr>
      </p:pic>
    </p:spTree>
    <p:extLst>
      <p:ext uri="{BB962C8B-B14F-4D97-AF65-F5344CB8AC3E}">
        <p14:creationId xmlns:p14="http://schemas.microsoft.com/office/powerpoint/2010/main" val="3094046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8E521-4CF6-B838-AB89-DD64FD032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6B170C37-9660-E13A-8EC9-712860A2BA76}"/>
              </a:ext>
            </a:extLst>
          </p:cNvPr>
          <p:cNvGrpSpPr/>
          <p:nvPr/>
        </p:nvGrpSpPr>
        <p:grpSpPr>
          <a:xfrm>
            <a:off x="373220" y="331236"/>
            <a:ext cx="2164702" cy="3079102"/>
            <a:chOff x="373220" y="331236"/>
            <a:chExt cx="2164702" cy="307910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F6F3FDA3-BC2E-4339-FB98-5443797A6DEB}"/>
                </a:ext>
              </a:extLst>
            </p:cNvPr>
            <p:cNvSpPr/>
            <p:nvPr/>
          </p:nvSpPr>
          <p:spPr>
            <a:xfrm>
              <a:off x="373220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3BB52E6-8771-DC62-3BE2-73869CA5C6DA}"/>
                </a:ext>
              </a:extLst>
            </p:cNvPr>
            <p:cNvSpPr txBox="1"/>
            <p:nvPr/>
          </p:nvSpPr>
          <p:spPr>
            <a:xfrm>
              <a:off x="545848" y="709481"/>
              <a:ext cx="187545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Comparte un himno Navideño que siempre te agradece escuchar. 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9131079-3A05-124D-8461-6F3261DA2E9A}"/>
              </a:ext>
            </a:extLst>
          </p:cNvPr>
          <p:cNvGrpSpPr/>
          <p:nvPr/>
        </p:nvGrpSpPr>
        <p:grpSpPr>
          <a:xfrm>
            <a:off x="7316749" y="331236"/>
            <a:ext cx="2164702" cy="3079102"/>
            <a:chOff x="7316749" y="331236"/>
            <a:chExt cx="2164702" cy="3079102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B3C3724A-4845-53BE-80C1-713150E51CBA}"/>
                </a:ext>
              </a:extLst>
            </p:cNvPr>
            <p:cNvSpPr/>
            <p:nvPr/>
          </p:nvSpPr>
          <p:spPr>
            <a:xfrm>
              <a:off x="7316749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28E4CF4-9DD4-16C9-716B-EFB67E36045D}"/>
                </a:ext>
              </a:extLst>
            </p:cNvPr>
            <p:cNvSpPr txBox="1"/>
            <p:nvPr/>
          </p:nvSpPr>
          <p:spPr>
            <a:xfrm>
              <a:off x="7461372" y="737930"/>
              <a:ext cx="187545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¿Qué galletas especiales agradeces comer en el tiempo de la  Navidad?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2 espacios. 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B520DA0-91CE-2FF9-D9E0-54A27E0B9D7D}"/>
              </a:ext>
            </a:extLst>
          </p:cNvPr>
          <p:cNvGrpSpPr/>
          <p:nvPr/>
        </p:nvGrpSpPr>
        <p:grpSpPr>
          <a:xfrm>
            <a:off x="5007423" y="331236"/>
            <a:ext cx="2164702" cy="3079102"/>
            <a:chOff x="5007423" y="331236"/>
            <a:chExt cx="2164702" cy="3079102"/>
          </a:xfrm>
        </p:grpSpPr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82531675-3686-C97B-1291-EA18179A5DB3}"/>
                </a:ext>
              </a:extLst>
            </p:cNvPr>
            <p:cNvSpPr/>
            <p:nvPr/>
          </p:nvSpPr>
          <p:spPr>
            <a:xfrm>
              <a:off x="5007423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2B149C8-E12F-E9DC-8BC2-823B3C490996}"/>
                </a:ext>
              </a:extLst>
            </p:cNvPr>
            <p:cNvSpPr txBox="1"/>
            <p:nvPr/>
          </p:nvSpPr>
          <p:spPr>
            <a:xfrm>
              <a:off x="5152046" y="599431"/>
              <a:ext cx="1875453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Comparte qué actividad haces cada año para ponerte en el Espíritu de la Navidad.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F9F123EB-D1C9-EE3D-D389-9647FB2E39EF}"/>
              </a:ext>
            </a:extLst>
          </p:cNvPr>
          <p:cNvGrpSpPr/>
          <p:nvPr/>
        </p:nvGrpSpPr>
        <p:grpSpPr>
          <a:xfrm>
            <a:off x="2698097" y="331236"/>
            <a:ext cx="2164702" cy="3079102"/>
            <a:chOff x="2698097" y="331236"/>
            <a:chExt cx="2164702" cy="3079102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63ED9FAE-AE16-E671-8346-A553E409AC71}"/>
                </a:ext>
              </a:extLst>
            </p:cNvPr>
            <p:cNvSpPr/>
            <p:nvPr/>
          </p:nvSpPr>
          <p:spPr>
            <a:xfrm>
              <a:off x="2698097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AD3D7B8-2931-D89B-5954-B0F6502FB718}"/>
                </a:ext>
              </a:extLst>
            </p:cNvPr>
            <p:cNvSpPr txBox="1"/>
            <p:nvPr/>
          </p:nvSpPr>
          <p:spPr>
            <a:xfrm>
              <a:off x="2855174" y="737931"/>
              <a:ext cx="187545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Comparte un recuerdo y el porque lo  agradeces en la Navidad.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3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AD8927F-B5E9-156C-D458-54803BD5ABDD}"/>
              </a:ext>
            </a:extLst>
          </p:cNvPr>
          <p:cNvGrpSpPr/>
          <p:nvPr/>
        </p:nvGrpSpPr>
        <p:grpSpPr>
          <a:xfrm>
            <a:off x="9626075" y="331236"/>
            <a:ext cx="2164702" cy="3079102"/>
            <a:chOff x="9626075" y="331236"/>
            <a:chExt cx="2164702" cy="3079102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BB9F0521-61EE-4F8F-DF46-7351236AAD79}"/>
                </a:ext>
              </a:extLst>
            </p:cNvPr>
            <p:cNvSpPr/>
            <p:nvPr/>
          </p:nvSpPr>
          <p:spPr>
            <a:xfrm>
              <a:off x="9626075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4A479E5-8CB7-CA5E-5039-70EA77123D50}"/>
                </a:ext>
              </a:extLst>
            </p:cNvPr>
            <p:cNvSpPr txBox="1"/>
            <p:nvPr/>
          </p:nvSpPr>
          <p:spPr>
            <a:xfrm>
              <a:off x="9770698" y="432482"/>
              <a:ext cx="1875453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¿Eres más agradecido cuando ves las decoraciones de Navidad en las casas o prefieres decorarlas?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51F3855-F22C-37F4-38BC-43D15FC1725E}"/>
              </a:ext>
            </a:extLst>
          </p:cNvPr>
          <p:cNvGrpSpPr/>
          <p:nvPr/>
        </p:nvGrpSpPr>
        <p:grpSpPr>
          <a:xfrm>
            <a:off x="373220" y="3534746"/>
            <a:ext cx="2164702" cy="3079102"/>
            <a:chOff x="373220" y="3534746"/>
            <a:chExt cx="2164702" cy="3079102"/>
          </a:xfrm>
        </p:grpSpPr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9D8211DD-FB7F-62FB-6D65-C2438922F010}"/>
                </a:ext>
              </a:extLst>
            </p:cNvPr>
            <p:cNvSpPr/>
            <p:nvPr/>
          </p:nvSpPr>
          <p:spPr>
            <a:xfrm>
              <a:off x="373220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C8368AC-CE25-A476-38CB-D242FE3B79F5}"/>
                </a:ext>
              </a:extLst>
            </p:cNvPr>
            <p:cNvSpPr txBox="1"/>
            <p:nvPr/>
          </p:nvSpPr>
          <p:spPr>
            <a:xfrm>
              <a:off x="545848" y="4058634"/>
              <a:ext cx="187545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¿Cuál es tu tradición favorita el Dia de la  Navidad y por qué?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3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0E37560-99D3-9CF6-7AAF-DB222B2F0F97}"/>
              </a:ext>
            </a:extLst>
          </p:cNvPr>
          <p:cNvGrpSpPr/>
          <p:nvPr/>
        </p:nvGrpSpPr>
        <p:grpSpPr>
          <a:xfrm>
            <a:off x="7316749" y="3534746"/>
            <a:ext cx="2164702" cy="3079102"/>
            <a:chOff x="7316749" y="3534746"/>
            <a:chExt cx="2164702" cy="3079102"/>
          </a:xfrm>
        </p:grpSpPr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855CF61F-D660-CB17-7159-F6CB94BD82CC}"/>
                </a:ext>
              </a:extLst>
            </p:cNvPr>
            <p:cNvSpPr/>
            <p:nvPr/>
          </p:nvSpPr>
          <p:spPr>
            <a:xfrm>
              <a:off x="7316749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7A44127-3F29-70EF-9D2F-D75A6735F484}"/>
                </a:ext>
              </a:extLst>
            </p:cNvPr>
            <p:cNvSpPr txBox="1"/>
            <p:nvPr/>
          </p:nvSpPr>
          <p:spPr>
            <a:xfrm>
              <a:off x="7461371" y="3945094"/>
              <a:ext cx="187545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Comparte tu comida favorita en la Navidad.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Intercambiar lugar con cualquier jugador.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C68E6039-0159-52B5-4088-B469F685DC48}"/>
              </a:ext>
            </a:extLst>
          </p:cNvPr>
          <p:cNvGrpSpPr/>
          <p:nvPr/>
        </p:nvGrpSpPr>
        <p:grpSpPr>
          <a:xfrm>
            <a:off x="5007423" y="3534746"/>
            <a:ext cx="2164702" cy="3079102"/>
            <a:chOff x="5007423" y="3534746"/>
            <a:chExt cx="2164702" cy="3079102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48C9951C-AE70-1FCC-1D09-7B5ED1113F7E}"/>
                </a:ext>
              </a:extLst>
            </p:cNvPr>
            <p:cNvSpPr/>
            <p:nvPr/>
          </p:nvSpPr>
          <p:spPr>
            <a:xfrm>
              <a:off x="5007423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4CADA2A-9BF4-B60D-23D0-5C1236E64A0B}"/>
                </a:ext>
              </a:extLst>
            </p:cNvPr>
            <p:cNvSpPr txBox="1"/>
            <p:nvPr/>
          </p:nvSpPr>
          <p:spPr>
            <a:xfrm>
              <a:off x="5152046" y="3945095"/>
              <a:ext cx="187545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¿Qué película de la Navidad buscas ver cada año y por qué?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Avanzar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34479A00-B857-1D60-2F7C-21EF113ABD23}"/>
              </a:ext>
            </a:extLst>
          </p:cNvPr>
          <p:cNvGrpSpPr/>
          <p:nvPr/>
        </p:nvGrpSpPr>
        <p:grpSpPr>
          <a:xfrm>
            <a:off x="2698097" y="3534746"/>
            <a:ext cx="2164702" cy="3079102"/>
            <a:chOff x="2698097" y="3534746"/>
            <a:chExt cx="2164702" cy="3079102"/>
          </a:xfrm>
        </p:grpSpPr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E6E5A9AA-18A4-361A-B5C1-C333912AF099}"/>
                </a:ext>
              </a:extLst>
            </p:cNvPr>
            <p:cNvSpPr/>
            <p:nvPr/>
          </p:nvSpPr>
          <p:spPr>
            <a:xfrm>
              <a:off x="2698097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7F0D206-E6E1-97E5-14D8-1B7D94A799D4}"/>
                </a:ext>
              </a:extLst>
            </p:cNvPr>
            <p:cNvSpPr txBox="1"/>
            <p:nvPr/>
          </p:nvSpPr>
          <p:spPr>
            <a:xfrm>
              <a:off x="2842721" y="3811745"/>
              <a:ext cx="1875453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¿Eres más agradecido cuando tomas Ponche o Chocolate caliente?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4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A597940B-C0B1-FDBC-F571-0828EC537FB2}"/>
              </a:ext>
            </a:extLst>
          </p:cNvPr>
          <p:cNvGrpSpPr/>
          <p:nvPr/>
        </p:nvGrpSpPr>
        <p:grpSpPr>
          <a:xfrm>
            <a:off x="9626075" y="3534746"/>
            <a:ext cx="2164702" cy="3079102"/>
            <a:chOff x="9626075" y="3534746"/>
            <a:chExt cx="2164702" cy="3079102"/>
          </a:xfrm>
        </p:grpSpPr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6060B054-B031-0981-45B6-CEDEA8750DB0}"/>
                </a:ext>
              </a:extLst>
            </p:cNvPr>
            <p:cNvSpPr/>
            <p:nvPr/>
          </p:nvSpPr>
          <p:spPr>
            <a:xfrm>
              <a:off x="9626075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CD19A9A-97EB-1513-6FF4-4023A5A8499A}"/>
                </a:ext>
              </a:extLst>
            </p:cNvPr>
            <p:cNvSpPr txBox="1"/>
            <p:nvPr/>
          </p:nvSpPr>
          <p:spPr>
            <a:xfrm>
              <a:off x="9770697" y="3754805"/>
              <a:ext cx="1875453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Comparte un recuerdo de la Navidad que te llena de gratitud.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Elige un jugador para que se mueva adelante dos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6087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E9DD0-B216-BB4E-7964-4B4FB968F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BD921A8-376F-5AD1-FDB7-F5B0B1A9A08F}"/>
              </a:ext>
            </a:extLst>
          </p:cNvPr>
          <p:cNvGrpSpPr/>
          <p:nvPr/>
        </p:nvGrpSpPr>
        <p:grpSpPr>
          <a:xfrm>
            <a:off x="373220" y="331236"/>
            <a:ext cx="11417557" cy="6282612"/>
            <a:chOff x="373220" y="331236"/>
            <a:chExt cx="11417557" cy="628261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3947CC21-E1FD-7B7F-F028-32D6B2D1DA46}"/>
                </a:ext>
              </a:extLst>
            </p:cNvPr>
            <p:cNvSpPr/>
            <p:nvPr/>
          </p:nvSpPr>
          <p:spPr>
            <a:xfrm>
              <a:off x="373220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12616070-8B1F-C72E-5A69-5C5803BB50CD}"/>
                </a:ext>
              </a:extLst>
            </p:cNvPr>
            <p:cNvSpPr txBox="1"/>
            <p:nvPr/>
          </p:nvSpPr>
          <p:spPr>
            <a:xfrm>
              <a:off x="545848" y="709481"/>
              <a:ext cx="187545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Nombre tres cosas que te hará agradecido encontrar entre tus regalos.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2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195E016-F2BA-7176-03CE-CC9EDDE21277}"/>
                </a:ext>
              </a:extLst>
            </p:cNvPr>
            <p:cNvSpPr/>
            <p:nvPr/>
          </p:nvSpPr>
          <p:spPr>
            <a:xfrm>
              <a:off x="7316749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4ED88F1-944C-7B2B-C290-05278B190B46}"/>
                </a:ext>
              </a:extLst>
            </p:cNvPr>
            <p:cNvSpPr txBox="1"/>
            <p:nvPr/>
          </p:nvSpPr>
          <p:spPr>
            <a:xfrm>
              <a:off x="7461372" y="986480"/>
              <a:ext cx="187545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¿Eres más agradecido por regalos envueltos o envolviéndolos?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2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3763648B-44D8-203C-4E4E-3B5FB5087171}"/>
                </a:ext>
              </a:extLst>
            </p:cNvPr>
            <p:cNvSpPr/>
            <p:nvPr/>
          </p:nvSpPr>
          <p:spPr>
            <a:xfrm>
              <a:off x="5007423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1434540-A4E6-1DA8-2493-5DE8F28B8C82}"/>
                </a:ext>
              </a:extLst>
            </p:cNvPr>
            <p:cNvSpPr txBox="1"/>
            <p:nvPr/>
          </p:nvSpPr>
          <p:spPr>
            <a:xfrm>
              <a:off x="5152046" y="737931"/>
              <a:ext cx="187545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Dile a un jugador una cosa que te agradece de él (ella).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Se mueven adelante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B554B9CE-E662-694A-9151-C7A54BEE63F8}"/>
                </a:ext>
              </a:extLst>
            </p:cNvPr>
            <p:cNvSpPr/>
            <p:nvPr/>
          </p:nvSpPr>
          <p:spPr>
            <a:xfrm>
              <a:off x="2698097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B5E3EB3-37ED-D9B4-8C2E-F57CF13CBFEB}"/>
                </a:ext>
              </a:extLst>
            </p:cNvPr>
            <p:cNvSpPr txBox="1"/>
            <p:nvPr/>
          </p:nvSpPr>
          <p:spPr>
            <a:xfrm>
              <a:off x="2855174" y="737931"/>
              <a:ext cx="187545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Nombre tres rasgos acerca de tú mismo por el cual eres agradecido.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794CA2FB-E3FC-6531-AB07-C4B196F2DBEC}"/>
                </a:ext>
              </a:extLst>
            </p:cNvPr>
            <p:cNvSpPr/>
            <p:nvPr/>
          </p:nvSpPr>
          <p:spPr>
            <a:xfrm>
              <a:off x="9626075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5CBF52A-453B-2D4A-7FB2-FD6CD5632782}"/>
                </a:ext>
              </a:extLst>
            </p:cNvPr>
            <p:cNvSpPr txBox="1"/>
            <p:nvPr/>
          </p:nvSpPr>
          <p:spPr>
            <a:xfrm>
              <a:off x="9770699" y="1014930"/>
              <a:ext cx="187545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Comparte un recuerdo favorito del Dia de la Navidad.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FD167FCC-F44F-CB54-CCEE-D0BD973680CE}"/>
                </a:ext>
              </a:extLst>
            </p:cNvPr>
            <p:cNvSpPr/>
            <p:nvPr/>
          </p:nvSpPr>
          <p:spPr>
            <a:xfrm>
              <a:off x="373220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4878355-7C1A-BCC9-4D35-07B6CBA23D37}"/>
                </a:ext>
              </a:extLst>
            </p:cNvPr>
            <p:cNvSpPr txBox="1"/>
            <p:nvPr/>
          </p:nvSpPr>
          <p:spPr>
            <a:xfrm>
              <a:off x="545848" y="4058634"/>
              <a:ext cx="18754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Comparte un recuerdo favorito de Noche Buena.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2BE66448-C231-DB58-4E04-B7CC5999D0AA}"/>
                </a:ext>
              </a:extLst>
            </p:cNvPr>
            <p:cNvSpPr/>
            <p:nvPr/>
          </p:nvSpPr>
          <p:spPr>
            <a:xfrm>
              <a:off x="7316749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5932620-FEEF-5D11-CF58-FB005F9DA7DC}"/>
                </a:ext>
              </a:extLst>
            </p:cNvPr>
            <p:cNvSpPr txBox="1"/>
            <p:nvPr/>
          </p:nvSpPr>
          <p:spPr>
            <a:xfrm>
              <a:off x="7461373" y="3811745"/>
              <a:ext cx="187545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Comparte cuál es tu adorno favorito en el árbol y por qué.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5909828-718D-B4C7-650D-A4AF3FA73EB3}"/>
                </a:ext>
              </a:extLst>
            </p:cNvPr>
            <p:cNvSpPr/>
            <p:nvPr/>
          </p:nvSpPr>
          <p:spPr>
            <a:xfrm>
              <a:off x="5007423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53048E6-D773-A150-1EDF-9058AB37059B}"/>
                </a:ext>
              </a:extLst>
            </p:cNvPr>
            <p:cNvSpPr txBox="1"/>
            <p:nvPr/>
          </p:nvSpPr>
          <p:spPr>
            <a:xfrm>
              <a:off x="5152047" y="3811745"/>
              <a:ext cx="187545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¿Cuál es tu forma favorita para prepararte para la Navidad?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2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179F58D9-9426-94DC-E2B0-461AB35F0BCD}"/>
                </a:ext>
              </a:extLst>
            </p:cNvPr>
            <p:cNvSpPr/>
            <p:nvPr/>
          </p:nvSpPr>
          <p:spPr>
            <a:xfrm>
              <a:off x="2698097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4150173-C5A1-17E8-6D52-217DB025C1B4}"/>
                </a:ext>
              </a:extLst>
            </p:cNvPr>
            <p:cNvSpPr txBox="1"/>
            <p:nvPr/>
          </p:nvSpPr>
          <p:spPr>
            <a:xfrm>
              <a:off x="2842721" y="4058634"/>
              <a:ext cx="18754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Describe tu clima favorito de la Navidad.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A2B1B340-17A1-9AB8-B6AD-4D5BFDB4FEF3}"/>
                </a:ext>
              </a:extLst>
            </p:cNvPr>
            <p:cNvSpPr/>
            <p:nvPr/>
          </p:nvSpPr>
          <p:spPr>
            <a:xfrm>
              <a:off x="9626075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1B548AA-E52C-9DE7-F93B-6E451B5DC456}"/>
                </a:ext>
              </a:extLst>
            </p:cNvPr>
            <p:cNvSpPr txBox="1"/>
            <p:nvPr/>
          </p:nvSpPr>
          <p:spPr>
            <a:xfrm>
              <a:off x="9770699" y="3781635"/>
              <a:ext cx="1875453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A quien agradeces más y por qué? </a:t>
              </a:r>
            </a:p>
            <a:p>
              <a:pPr marL="342900" indent="-342900">
                <a:buAutoNum type="arabicPeriod"/>
              </a:pPr>
              <a:r>
                <a:rPr lang="es-PR" noProof="0" dirty="0"/>
                <a:t>Papá Noel</a:t>
              </a:r>
            </a:p>
            <a:p>
              <a:pPr marL="342900" indent="-342900">
                <a:buAutoNum type="arabicPeriod"/>
              </a:pPr>
              <a:r>
                <a:rPr lang="es-PR" noProof="0" dirty="0"/>
                <a:t>Niñito Jesús</a:t>
              </a:r>
            </a:p>
            <a:p>
              <a:pPr marL="342900" indent="-342900">
                <a:buAutoNum type="arabicPeriod"/>
              </a:pPr>
              <a:r>
                <a:rPr lang="es-PR" noProof="0" dirty="0"/>
                <a:t>Tus padres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Avanzar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7132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F59EF-71B2-DD72-1CAD-1675228E6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00138EC-45A8-1227-B160-7744D6066912}"/>
              </a:ext>
            </a:extLst>
          </p:cNvPr>
          <p:cNvGrpSpPr/>
          <p:nvPr/>
        </p:nvGrpSpPr>
        <p:grpSpPr>
          <a:xfrm>
            <a:off x="373220" y="331236"/>
            <a:ext cx="11417557" cy="6282612"/>
            <a:chOff x="373220" y="331236"/>
            <a:chExt cx="11417557" cy="628261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27665FD7-836C-3C01-D1FB-3B567D81D83D}"/>
                </a:ext>
              </a:extLst>
            </p:cNvPr>
            <p:cNvSpPr/>
            <p:nvPr/>
          </p:nvSpPr>
          <p:spPr>
            <a:xfrm>
              <a:off x="373220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57DE370-CACC-DFC4-B72A-C524424FAF31}"/>
                </a:ext>
              </a:extLst>
            </p:cNvPr>
            <p:cNvSpPr txBox="1"/>
            <p:nvPr/>
          </p:nvSpPr>
          <p:spPr>
            <a:xfrm>
              <a:off x="545848" y="883659"/>
              <a:ext cx="18754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Comparte tu tradición favorita en la Navidad.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2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E0725D90-DF73-CF9D-EADD-6083DC2EE1C5}"/>
                </a:ext>
              </a:extLst>
            </p:cNvPr>
            <p:cNvSpPr/>
            <p:nvPr/>
          </p:nvSpPr>
          <p:spPr>
            <a:xfrm>
              <a:off x="7316749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5C45C52-0C8D-6FA2-8D3B-D1CE5D9B8705}"/>
                </a:ext>
              </a:extLst>
            </p:cNvPr>
            <p:cNvSpPr txBox="1"/>
            <p:nvPr/>
          </p:nvSpPr>
          <p:spPr>
            <a:xfrm>
              <a:off x="7473827" y="855124"/>
              <a:ext cx="187545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¿Cuál es tu Día favorito y por qué? </a:t>
              </a:r>
            </a:p>
            <a:p>
              <a:pPr marL="342900" indent="-342900" algn="ctr">
                <a:buAutoNum type="arabicPeriod"/>
              </a:pPr>
              <a:r>
                <a:rPr lang="es-PR" noProof="0" dirty="0"/>
                <a:t>Navidad</a:t>
              </a:r>
            </a:p>
            <a:p>
              <a:pPr marL="342900" indent="-342900" algn="ctr">
                <a:buAutoNum type="arabicPeriod"/>
              </a:pPr>
              <a:r>
                <a:rPr lang="es-PR" noProof="0" dirty="0"/>
                <a:t>Epifanía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Avanzar 1 espacio.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2C98D8FA-918B-73EE-EDA2-01A18E572CCA}"/>
                </a:ext>
              </a:extLst>
            </p:cNvPr>
            <p:cNvSpPr/>
            <p:nvPr/>
          </p:nvSpPr>
          <p:spPr>
            <a:xfrm>
              <a:off x="5007423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CC9C259-F30B-A18A-CB8D-8905A59CA9DA}"/>
                </a:ext>
              </a:extLst>
            </p:cNvPr>
            <p:cNvSpPr txBox="1"/>
            <p:nvPr/>
          </p:nvSpPr>
          <p:spPr>
            <a:xfrm>
              <a:off x="5152046" y="855124"/>
              <a:ext cx="1875453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¿Cuál es el mejor regalo de la Navidad que has recibido y por qué?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3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56E96B80-017E-811A-7E02-7C7D8AF4B572}"/>
                </a:ext>
              </a:extLst>
            </p:cNvPr>
            <p:cNvSpPr/>
            <p:nvPr/>
          </p:nvSpPr>
          <p:spPr>
            <a:xfrm>
              <a:off x="2698097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5766FCE-0290-0CAF-8736-3D42B3990DB8}"/>
                </a:ext>
              </a:extLst>
            </p:cNvPr>
            <p:cNvSpPr txBox="1"/>
            <p:nvPr/>
          </p:nvSpPr>
          <p:spPr>
            <a:xfrm>
              <a:off x="2842720" y="578125"/>
              <a:ext cx="1875453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¿Eres más agradecido por tus regalos o por conocer como nació el niñito Jesús?  </a:t>
              </a:r>
            </a:p>
            <a:p>
              <a:pPr algn="ctr"/>
              <a:endParaRPr lang="es-PR" noProof="0" dirty="0"/>
            </a:p>
            <a:p>
              <a:pPr algn="ctr"/>
              <a:r>
                <a:rPr lang="es-PR" noProof="0" dirty="0"/>
                <a:t>Moverse adelante 2 espacios.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F2EC4339-1D8B-A82A-E0A3-CF6FA428200D}"/>
                </a:ext>
              </a:extLst>
            </p:cNvPr>
            <p:cNvSpPr/>
            <p:nvPr/>
          </p:nvSpPr>
          <p:spPr>
            <a:xfrm>
              <a:off x="9626075" y="33123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7434801-259F-469B-84E8-80FA5BFFEA8C}"/>
                </a:ext>
              </a:extLst>
            </p:cNvPr>
            <p:cNvSpPr txBox="1"/>
            <p:nvPr/>
          </p:nvSpPr>
          <p:spPr>
            <a:xfrm>
              <a:off x="9770699" y="460932"/>
              <a:ext cx="18754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XXXXXXXXXXXXXXXXXXXXXXXXXXXXXXXXXXXXXXXXXXXXXXXXXXXXXXXXXXXXXXXXXXXXXXXXXXXXXXXXX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ABB5D1DD-935B-A9A6-188A-995B3D9611F6}"/>
                </a:ext>
              </a:extLst>
            </p:cNvPr>
            <p:cNvSpPr/>
            <p:nvPr/>
          </p:nvSpPr>
          <p:spPr>
            <a:xfrm>
              <a:off x="373220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79BA8AD-2894-2476-18D7-0C41C31B6C9F}"/>
                </a:ext>
              </a:extLst>
            </p:cNvPr>
            <p:cNvSpPr txBox="1"/>
            <p:nvPr/>
          </p:nvSpPr>
          <p:spPr>
            <a:xfrm>
              <a:off x="545848" y="4058634"/>
              <a:ext cx="187545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XXXXXXXXXXXXXXXXXXXXXXXXXXXXXXXXXXXXXXXXXXXXXXXXXXXXXXXXXXXXXXXXXXXXXXXXXXXXXXXXXXXXXXX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84915647-8DFC-4984-871E-C4C3ADEB2C61}"/>
                </a:ext>
              </a:extLst>
            </p:cNvPr>
            <p:cNvSpPr/>
            <p:nvPr/>
          </p:nvSpPr>
          <p:spPr>
            <a:xfrm>
              <a:off x="7316749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E2E3E1F-7303-38E9-2DA2-6B1479092A3F}"/>
                </a:ext>
              </a:extLst>
            </p:cNvPr>
            <p:cNvSpPr txBox="1"/>
            <p:nvPr/>
          </p:nvSpPr>
          <p:spPr>
            <a:xfrm>
              <a:off x="7461373" y="3811745"/>
              <a:ext cx="1875453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XXXXXXXXXXXXXXXXXXXXXXXXXXXXXXXXXXXXXXXXXXXXXXXXXXXXXXXXXXXXXXXXXXXXXXXXXXXXXXXXXXXXXXXXXXXXXXXXXXXXXXXXXXXXXXXXXXXX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FE286208-F87C-EE9E-67A3-0F604B909A3D}"/>
                </a:ext>
              </a:extLst>
            </p:cNvPr>
            <p:cNvSpPr/>
            <p:nvPr/>
          </p:nvSpPr>
          <p:spPr>
            <a:xfrm>
              <a:off x="5007423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D687E23-C7D2-D5EE-4B00-558A22CB4F8A}"/>
                </a:ext>
              </a:extLst>
            </p:cNvPr>
            <p:cNvSpPr txBox="1"/>
            <p:nvPr/>
          </p:nvSpPr>
          <p:spPr>
            <a:xfrm>
              <a:off x="5152047" y="3811745"/>
              <a:ext cx="1875453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XXXXXXXXXXXXXXXXXXXXXXXXXXXXXXXXXXXXXXXXXXXXXXXXXXXXXXXXXXXXXXXXXXXXXXXXXXXXXXXXX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8A30791A-3D42-178D-7FD7-B4E9605F12C1}"/>
                </a:ext>
              </a:extLst>
            </p:cNvPr>
            <p:cNvSpPr/>
            <p:nvPr/>
          </p:nvSpPr>
          <p:spPr>
            <a:xfrm>
              <a:off x="2698097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F42F04A-23D1-2861-1E91-AE8CF84ACFA8}"/>
                </a:ext>
              </a:extLst>
            </p:cNvPr>
            <p:cNvSpPr txBox="1"/>
            <p:nvPr/>
          </p:nvSpPr>
          <p:spPr>
            <a:xfrm>
              <a:off x="2842721" y="3811745"/>
              <a:ext cx="1875453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XXXXXXXXXXXXXXXXXXXXXXXXXXXXXXXXXXXXXXXXXXXXXXXXXXXXXXXXXXXXXXXXXXXXXXXXXXXXXXXXXXXXXXXXX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196E3EF3-4AE4-EBE7-9A44-B83AA443692A}"/>
                </a:ext>
              </a:extLst>
            </p:cNvPr>
            <p:cNvSpPr/>
            <p:nvPr/>
          </p:nvSpPr>
          <p:spPr>
            <a:xfrm>
              <a:off x="9626075" y="3534746"/>
              <a:ext cx="2164702" cy="3079102"/>
            </a:xfrm>
            <a:prstGeom prst="roundRect">
              <a:avLst/>
            </a:prstGeom>
            <a:solidFill>
              <a:schemeClr val="bg1"/>
            </a:solidFill>
            <a:ln w="57150">
              <a:solidFill>
                <a:srgbClr val="FF535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5C8473A-E32C-43B8-AAE2-C6B5DA8F678E}"/>
                </a:ext>
              </a:extLst>
            </p:cNvPr>
            <p:cNvSpPr txBox="1"/>
            <p:nvPr/>
          </p:nvSpPr>
          <p:spPr>
            <a:xfrm>
              <a:off x="9770699" y="3811745"/>
              <a:ext cx="1875453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PR" noProof="0" dirty="0"/>
                <a:t>XXXXXXXXXXXXXXXXXXXXXXXXXXXXXXXXXXXXXXXXXXXXXXXXXXXXXXXXXXXXXXXXXXXXXXXXXXXXXXXXXXXXXXXXXXXXXXXXXXXXXXXXXXXXXXXXXXXXXXXX</a:t>
              </a:r>
              <a:endParaRPr lang="es-PR" i="1" noProof="0" dirty="0">
                <a:solidFill>
                  <a:srgbClr val="FF5353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2245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1519</TotalTime>
  <Words>649</Words>
  <Application>Microsoft Office PowerPoint</Application>
  <PresentationFormat>Widescreen</PresentationFormat>
  <Paragraphs>156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Lorraine Candelario</dc:creator>
  <cp:lastModifiedBy>Lorraine Candelario</cp:lastModifiedBy>
  <cp:revision>2</cp:revision>
  <dcterms:created xsi:type="dcterms:W3CDTF">2025-11-17T20:42:10Z</dcterms:created>
  <dcterms:modified xsi:type="dcterms:W3CDTF">2025-11-18T22:49:34Z</dcterms:modified>
</cp:coreProperties>
</file>